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8" r:id="rId2"/>
  </p:sldMasterIdLst>
  <p:notesMasterIdLst>
    <p:notesMasterId r:id="rId8"/>
  </p:notesMasterIdLst>
  <p:sldIdLst>
    <p:sldId id="256" r:id="rId3"/>
    <p:sldId id="383" r:id="rId4"/>
    <p:sldId id="384" r:id="rId5"/>
    <p:sldId id="385" r:id="rId6"/>
    <p:sldId id="386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437" autoAdjust="0"/>
  </p:normalViewPr>
  <p:slideViewPr>
    <p:cSldViewPr>
      <p:cViewPr varScale="1">
        <p:scale>
          <a:sx n="74" d="100"/>
          <a:sy n="74" d="100"/>
        </p:scale>
        <p:origin x="1133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7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84F9F-DCC3-447B-A37B-02B1BB31EFE5}" type="datetimeFigureOut">
              <a:rPr lang="en-US" smtClean="0"/>
              <a:pPr/>
              <a:t>9/17/2020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F5FE7-50A7-45D0-9F00-FAD0FC6DB3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09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8572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8686800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239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8572" cy="6864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4"/>
            <a:ext cx="3928017" cy="33879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88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8572" cy="6864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3"/>
            <a:ext cx="4128739" cy="26184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53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" y="0"/>
            <a:ext cx="9148572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28600" y="1349830"/>
            <a:ext cx="8686800" cy="4731657"/>
          </a:xfrm>
        </p:spPr>
        <p:txBody>
          <a:bodyPr/>
          <a:lstStyle>
            <a:lvl1pPr>
              <a:buClr>
                <a:schemeClr val="accent4"/>
              </a:buClr>
              <a:defRPr>
                <a:solidFill>
                  <a:schemeClr val="bg1"/>
                </a:solidFill>
              </a:defRPr>
            </a:lvl1pPr>
            <a:lvl2pPr marL="522288" indent="-288925">
              <a:buClr>
                <a:schemeClr val="accent3"/>
              </a:buClr>
              <a:tabLst/>
              <a:defRPr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834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77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69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69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9" y="0"/>
            <a:ext cx="9139943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8686800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228601" y="6491542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2649" y="2898648"/>
            <a:ext cx="5808663" cy="7921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30495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tur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5014" cy="68572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1066800"/>
            <a:ext cx="8686800" cy="4784726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3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699771" y="6491542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4B1176-1CAD-432B-B52A-AD1A82855C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63394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4617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648" y="1947672"/>
            <a:ext cx="6484838" cy="6858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22860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2648" y="2898648"/>
            <a:ext cx="5808663" cy="7921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48229"/>
            <a:ext cx="8686800" cy="5023031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6725" indent="-238125">
              <a:buClr>
                <a:schemeClr val="accent2"/>
              </a:buClr>
              <a:buFont typeface=".AppleSystemUIFont" charset="-120"/>
              <a:buChar char="–"/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628650" indent="-171450">
              <a:buClr>
                <a:schemeClr val="accent6"/>
              </a:buClr>
              <a:tabLst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01688" indent="-131763">
              <a:tabLst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143000" indent="-2286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228601" y="6486689"/>
            <a:ext cx="366486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" y="6486689"/>
            <a:ext cx="351971" cy="365125"/>
          </a:xfrm>
        </p:spPr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8625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35313"/>
            <a:ext cx="4114800" cy="4928325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3550" indent="-228600"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335313"/>
            <a:ext cx="4114800" cy="4928325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6725" indent="-231775">
              <a:tabLst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4434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1772"/>
            <a:ext cx="8686800" cy="4978400"/>
          </a:xfrm>
        </p:spPr>
        <p:txBody>
          <a:bodyPr/>
          <a:lstStyle>
            <a:lvl1pPr marL="288925" indent="-288925">
              <a:tabLst/>
              <a:defRPr sz="2200"/>
            </a:lvl1pPr>
            <a:lvl2pPr marL="577850" indent="-288925">
              <a:buClr>
                <a:schemeClr val="accent2"/>
              </a:buClr>
              <a:buFont typeface=".AppleSystemUIFont" charset="-120"/>
              <a:buChar char="–"/>
              <a:tabLst/>
              <a:defRPr sz="1600"/>
            </a:lvl2pPr>
            <a:lvl3pPr marL="801688" indent="-223838">
              <a:buClr>
                <a:schemeClr val="accent6"/>
              </a:buClr>
              <a:tabLst/>
              <a:defRPr sz="1600"/>
            </a:lvl3pPr>
            <a:lvl4pPr marL="1035050" indent="-233363">
              <a:tabLst/>
              <a:defRPr sz="1400"/>
            </a:lvl4pPr>
            <a:lvl5pPr marL="1143000" indent="-228600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28600" y="292364"/>
            <a:ext cx="8686800" cy="748125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367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163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2860" y="0"/>
            <a:ext cx="9189720" cy="690611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ictur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Pict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3836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ctur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5014" cy="68572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1066800"/>
            <a:ext cx="8686800" cy="4784726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114" y="6463392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6086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0"/>
            <a:ext cx="9144000" cy="68564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410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2"/>
            <a:ext cx="3703320" cy="265590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icture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3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7770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852"/>
            <a:ext cx="3652520" cy="152814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699770" y="6491540"/>
            <a:ext cx="2682277" cy="36645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8C93A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4B654-F491-1D44-9E77-1DB05E2FA3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icture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" y="0"/>
            <a:ext cx="9139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9423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86144"/>
            <a:ext cx="8686800" cy="7075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6" y="6444343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59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2999"/>
            <a:ext cx="4114800" cy="5120640"/>
          </a:xfrm>
        </p:spPr>
        <p:txBody>
          <a:bodyPr>
            <a:normAutofit/>
          </a:bodyPr>
          <a:lstStyle>
            <a:lvl1pPr>
              <a:defRPr sz="2000"/>
            </a:lvl1pPr>
            <a:lvl2pPr marL="574675" indent="-112713">
              <a:tabLst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42999"/>
            <a:ext cx="4114800" cy="512064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28600" y="289249"/>
            <a:ext cx="868680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5" y="6444343"/>
            <a:ext cx="57694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1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3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58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9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10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" y="2"/>
            <a:ext cx="9148571" cy="6864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08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91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571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300658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306286"/>
            <a:ext cx="8686800" cy="4963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086" y="6444343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2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 kern="1200" cap="none">
          <a:solidFill>
            <a:schemeClr val="accent2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22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522288" indent="-2889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.AppleSystemUIFont" charset="-120"/>
        <a:buChar char="–"/>
        <a:tabLst/>
        <a:defRPr sz="18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746125" indent="-22383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tabLst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035050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14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343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53484"/>
            <a:ext cx="8686800" cy="707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33715"/>
            <a:ext cx="8686800" cy="5257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28600" y="6486689"/>
            <a:ext cx="39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774B654-F491-1D44-9E77-1DB05E2FA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44342"/>
            <a:ext cx="4891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 kern="1200" cap="none">
          <a:solidFill>
            <a:schemeClr val="accent2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224186"/>
          </a:solidFill>
          <a:latin typeface="Arial" charset="0"/>
          <a:cs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22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466725" indent="-2333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.AppleSystemUIFont" charset="-120"/>
        <a:buChar char="–"/>
        <a:tabLst/>
        <a:defRPr sz="18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628650" indent="-161925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Font typeface="Arial" charset="0"/>
        <a:buChar char="•"/>
        <a:tabLst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863600" indent="-2032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tabLst/>
        <a:defRPr sz="14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4186"/>
        </a:buClr>
        <a:buFont typeface="Arial" charset="0"/>
        <a:buChar char="•"/>
        <a:defRPr sz="1600" kern="1200">
          <a:solidFill>
            <a:schemeClr val="accent6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 Error Handler User Manual</a:t>
            </a:r>
            <a:endParaRPr lang="en-US" sz="32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BB2AFAD-AC14-43ED-8156-2F06FE8FC3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Purpose : To check function if exist error handler.</a:t>
            </a:r>
          </a:p>
          <a:p>
            <a:r>
              <a:rPr lang="en-US" altLang="zh-TW" dirty="0"/>
              <a:t>GUI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Error Handler</a:t>
            </a:r>
            <a:endParaRPr lang="zh-TW" alt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905000"/>
            <a:ext cx="6534150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6790016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Error Handler</a:t>
            </a:r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828800"/>
            <a:ext cx="5809996" cy="4327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066800" y="2057400"/>
            <a:ext cx="24384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66800" y="3048000"/>
            <a:ext cx="24384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5800" y="914400"/>
            <a:ext cx="604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check the checkbox “Add Error Handler”,</a:t>
            </a:r>
          </a:p>
          <a:p>
            <a:r>
              <a:rPr lang="en-US" dirty="0"/>
              <a:t> tool will generate the new bas file and add error handler. 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Error Handler</a:t>
            </a:r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9254" y="1247775"/>
            <a:ext cx="6162546" cy="502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990600" y="1600200"/>
            <a:ext cx="5791200" cy="1905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90600" y="3657600"/>
            <a:ext cx="5791200" cy="167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Error Handler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6680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Report: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08BE0-9D09-4AA2-9201-50166BD6B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9144000" cy="184563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radyne-ppt-template-wide_final">
  <a:themeElements>
    <a:clrScheme name="Custom 20">
      <a:dk1>
        <a:srgbClr val="224186"/>
      </a:dk1>
      <a:lt1>
        <a:srgbClr val="FFFFFF"/>
      </a:lt1>
      <a:dk2>
        <a:srgbClr val="4F5053"/>
      </a:dk2>
      <a:lt2>
        <a:srgbClr val="9FA1A4"/>
      </a:lt2>
      <a:accent1>
        <a:srgbClr val="224186"/>
      </a:accent1>
      <a:accent2>
        <a:srgbClr val="2B7F32"/>
      </a:accent2>
      <a:accent3>
        <a:srgbClr val="8DC63F"/>
      </a:accent3>
      <a:accent4>
        <a:srgbClr val="B0CBEA"/>
      </a:accent4>
      <a:accent5>
        <a:srgbClr val="DEAD0F"/>
      </a:accent5>
      <a:accent6>
        <a:srgbClr val="9FA1A4"/>
      </a:accent6>
      <a:hlink>
        <a:srgbClr val="224186"/>
      </a:hlink>
      <a:folHlink>
        <a:srgbClr val="5D176A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2" id="{170483F9-DB3A-9B40-811C-8AB3A2C6DAA4}" vid="{DF73B366-5E7A-D947-9831-EC06D64A93A0}"/>
    </a:ext>
  </a:extLst>
</a:theme>
</file>

<file path=ppt/theme/theme2.xml><?xml version="1.0" encoding="utf-8"?>
<a:theme xmlns:a="http://schemas.openxmlformats.org/drawingml/2006/main" name="Teradyne-ppt-template-standard_final-PG#">
  <a:themeElements>
    <a:clrScheme name="Custom 6">
      <a:dk1>
        <a:srgbClr val="224186"/>
      </a:dk1>
      <a:lt1>
        <a:srgbClr val="FFFFFF"/>
      </a:lt1>
      <a:dk2>
        <a:srgbClr val="4F5053"/>
      </a:dk2>
      <a:lt2>
        <a:srgbClr val="9FA1A4"/>
      </a:lt2>
      <a:accent1>
        <a:srgbClr val="224186"/>
      </a:accent1>
      <a:accent2>
        <a:srgbClr val="2B7F32"/>
      </a:accent2>
      <a:accent3>
        <a:srgbClr val="8DC63F"/>
      </a:accent3>
      <a:accent4>
        <a:srgbClr val="B0CBEA"/>
      </a:accent4>
      <a:accent5>
        <a:srgbClr val="DEAD0F"/>
      </a:accent5>
      <a:accent6>
        <a:srgbClr val="9FA1A3"/>
      </a:accent6>
      <a:hlink>
        <a:srgbClr val="224186"/>
      </a:hlink>
      <a:folHlink>
        <a:srgbClr val="5D176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FE50459F-03A9-ED47-91DF-BE19CEFB5B0F}" vid="{FF07CED8-E9FB-354E-9D58-A128F3C73F2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20180508_MP1P_TTR_Item</Template>
  <TotalTime>25519</TotalTime>
  <Words>53</Words>
  <Application>Microsoft Office PowerPoint</Application>
  <PresentationFormat>On-screen Show (4:3)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.AppleSystemUIFont</vt:lpstr>
      <vt:lpstr>Arial</vt:lpstr>
      <vt:lpstr>Calibri</vt:lpstr>
      <vt:lpstr>Teradyne-ppt-template-wide_final</vt:lpstr>
      <vt:lpstr>Teradyne-ppt-template-standard_final-PG#</vt:lpstr>
      <vt:lpstr>Check Error Handler User Manual</vt:lpstr>
      <vt:lpstr>Check Error Handler</vt:lpstr>
      <vt:lpstr>Check Error Handler</vt:lpstr>
      <vt:lpstr>Check Error Handler</vt:lpstr>
      <vt:lpstr>Check Error Handler</vt:lpstr>
    </vt:vector>
  </TitlesOfParts>
  <Company>Teradyne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UVS256 Output Compensation Bandwidth</dc:title>
  <dc:creator>Teradyne User</dc:creator>
  <cp:lastModifiedBy>Alec Chuang</cp:lastModifiedBy>
  <cp:revision>493</cp:revision>
  <dcterms:created xsi:type="dcterms:W3CDTF">2018-06-06T09:39:52Z</dcterms:created>
  <dcterms:modified xsi:type="dcterms:W3CDTF">2020-09-17T03:14:18Z</dcterms:modified>
</cp:coreProperties>
</file>